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2"/>
  </p:notesMasterIdLst>
  <p:sldIdLst>
    <p:sldId id="256" r:id="rId2"/>
    <p:sldId id="271" r:id="rId3"/>
    <p:sldId id="284" r:id="rId4"/>
    <p:sldId id="277" r:id="rId5"/>
    <p:sldId id="294" r:id="rId6"/>
    <p:sldId id="279" r:id="rId7"/>
    <p:sldId id="278" r:id="rId8"/>
    <p:sldId id="263" r:id="rId9"/>
    <p:sldId id="285" r:id="rId10"/>
    <p:sldId id="288" r:id="rId11"/>
    <p:sldId id="286" r:id="rId12"/>
    <p:sldId id="287" r:id="rId13"/>
    <p:sldId id="262" r:id="rId14"/>
    <p:sldId id="289" r:id="rId15"/>
    <p:sldId id="275" r:id="rId16"/>
    <p:sldId id="259" r:id="rId17"/>
    <p:sldId id="293" r:id="rId18"/>
    <p:sldId id="291" r:id="rId19"/>
    <p:sldId id="292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95A2"/>
    <a:srgbClr val="F4DBFC"/>
    <a:srgbClr val="E7B2B2"/>
    <a:srgbClr val="C78957"/>
    <a:srgbClr val="EBB87E"/>
    <a:srgbClr val="D10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84621"/>
  </p:normalViewPr>
  <p:slideViewPr>
    <p:cSldViewPr snapToGrid="0" snapToObjects="1">
      <p:cViewPr varScale="1">
        <p:scale>
          <a:sx n="89" d="100"/>
          <a:sy n="89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ED842-5D88-5747-A52A-C5DBE2ED243A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22AF1-5A2B-7849-80AE-44121AA2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40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22AF1-5A2B-7849-80AE-44121AA2B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0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22AF1-5A2B-7849-80AE-44121AA2B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1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22AF1-5A2B-7849-80AE-44121AA2B9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03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you’ve ever studied protest art, you might of heard of guerrilla girls or even Elektra kb.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Making art out of non-conventional (non-masculine materials)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22AF1-5A2B-7849-80AE-44121AA2B9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6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Zines may be one of many ways art has a very tangible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22AF1-5A2B-7849-80AE-44121AA2B9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8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Gift-giving rather than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22AF1-5A2B-7849-80AE-44121AA2B9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1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art a precious thing that should be attributed to artists?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/>
              <a:t>it’s reproducible </a:t>
            </a:r>
            <a:r>
              <a:rPr lang="en-US" dirty="0"/>
              <a:t>and anonymized, is it still 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22AF1-5A2B-7849-80AE-44121AA2B9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2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8993C-44D7-3F4A-9DEB-7FBCC3285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7AFCC-1D32-184E-A839-35F834178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A5370-0AB5-CC4C-B5E5-B44B790E7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62CE4-C2FB-8241-AF1C-8E839BCE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5F5C-F702-1E45-B01E-513ECF73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73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5BC3-428A-8A41-A5EA-D480A07F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C353B-F87F-C741-A3B8-B6CE53C0A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5C1DB-4173-9340-A44E-FB880F5E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B5BA2-0363-B942-ACF7-8E748E14D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13086-6D07-B242-8A0B-05C568CB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C65E4-D62F-634E-872D-11FD729AB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31512-2823-7241-B875-EA38F8E8B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DB8B8-D877-1D41-9988-15922BBBC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C27D0-4D88-8F47-95BA-B570DC89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98507-9C84-3141-A13F-4A04DD8A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4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4491-3476-E244-9763-0151B164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157C-DFF6-554D-8E80-4B264DEA0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242D-67A8-784A-B5EF-C268B0B9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76B73-9A5A-2346-970B-85A52872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0B76D-5B4D-0B47-831E-B64354169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2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A193-5F4A-0B4F-B812-DF9F6A1FA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D488A-F739-784C-93FD-7130CC2A9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E401-9489-F24E-90D9-6C6B1154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F874B-61ED-F042-948D-95823531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1C4AC-15DA-AC4C-B082-EE9885A0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4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5A99-AF09-8849-BB32-9570AC7B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860A1-E0A6-9A44-81C9-B8257FCD8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BAA90-28AC-784D-862D-1337FBC98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4DE0C-2FDA-8B4A-9B97-590A886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F4EE1-F955-724A-9BF6-2BC64279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B507B-50F5-D645-99F3-69B196B0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7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2EEA-D482-614F-94D2-85880B9A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E3249-E3B3-2642-B940-8829E6934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A3EA4-5A79-FE41-9121-37A513CB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2840C-F638-C345-B4DC-3CA5F15D3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EBF89-6304-844C-87D5-D25F3BD52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9C7ED5-D844-B54E-BE20-3CF922C1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FF64D-ABC7-3246-B1D7-4117BD85A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10700F-B5B4-BE4A-9425-229B5C23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1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70FB-39C6-1941-8847-8FC29FCB7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F79A01-CE21-FB46-8F4A-6FFF59100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4E5A3-2681-F943-AB32-CECB6299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E57CE-9873-874A-960C-1A147C65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F72C45-6EB0-F84F-9636-6B60A6DA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35B52-7886-6841-B77D-0D01F79C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0904C-98F1-244D-BAB2-F0E9EA82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2F37-8BDD-FE4F-985A-65BA1B89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FC83B-89F1-D548-B2AC-E82D1CA58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D87CB-CA5D-454C-BAAD-C169EAD1B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36D79-5FA2-9D46-9084-FEB86520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653A5-A099-2748-B15F-96F8CC32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11332-0026-994D-A250-476C932F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965C-CEE3-8647-9AB8-D7CF4249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FBDD8-B6B7-D34C-9EE0-922EA233A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73898-C714-9B48-800D-212EC9EB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2B2FF-5A7D-8C43-A39D-73E2E698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76B8B-E4EE-4244-BEC6-8A85CBD8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B8BB6-E63F-F94F-9AF3-8DAD70E56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1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72D5-BA26-2A43-A6CD-912721B4F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AD385-2B87-514F-8FE8-7DF6C1A91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18CAB-0419-F64F-9B79-22964106D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5/20/24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77335-9BB8-BD4D-B44B-4EB0A98DF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B81F5-A15E-9546-A217-5011DD7A3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2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various papers&#10;&#10;Description automatically generated">
            <a:extLst>
              <a:ext uri="{FF2B5EF4-FFF2-40B4-BE49-F238E27FC236}">
                <a16:creationId xmlns:a16="http://schemas.microsoft.com/office/drawing/2014/main" id="{201436EF-EB35-06B0-1F1F-FF630882A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9486602"/>
            <a:ext cx="12191999" cy="17401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265F4E-58FB-4F4D-ACE0-F9E8B3A8A839}"/>
              </a:ext>
            </a:extLst>
          </p:cNvPr>
          <p:cNvSpPr/>
          <p:nvPr/>
        </p:nvSpPr>
        <p:spPr>
          <a:xfrm>
            <a:off x="0" y="-42856"/>
            <a:ext cx="12192000" cy="6858001"/>
          </a:xfrm>
          <a:prstGeom prst="rect">
            <a:avLst/>
          </a:prstGeom>
          <a:solidFill>
            <a:schemeClr val="tx1">
              <a:alpha val="296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0F5D-5E97-7A40-9109-B9409ECF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300" y="1206593"/>
            <a:ext cx="5260162" cy="2179552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9CB72-E99B-7F46-A432-5CC4599D2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762" y="3428999"/>
            <a:ext cx="5005238" cy="1561320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presentation by Jacqueline Hennecke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8DCCE-8787-BB40-A80F-CF524F4AA3B1}"/>
              </a:ext>
            </a:extLst>
          </p:cNvPr>
          <p:cNvSpPr/>
          <p:nvPr/>
        </p:nvSpPr>
        <p:spPr>
          <a:xfrm>
            <a:off x="9752304" y="6488668"/>
            <a:ext cx="2439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Jacqueline Hennecke</a:t>
            </a:r>
          </a:p>
        </p:txBody>
      </p:sp>
    </p:spTree>
    <p:extLst>
      <p:ext uri="{BB962C8B-B14F-4D97-AF65-F5344CB8AC3E}">
        <p14:creationId xmlns:p14="http://schemas.microsoft.com/office/powerpoint/2010/main" val="714510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0F61D6-D1C0-48A3-D5C3-7AF96EEA58D8}"/>
              </a:ext>
            </a:extLst>
          </p:cNvPr>
          <p:cNvSpPr txBox="1">
            <a:spLocks/>
          </p:cNvSpPr>
          <p:nvPr/>
        </p:nvSpPr>
        <p:spPr>
          <a:xfrm>
            <a:off x="383152" y="1719443"/>
            <a:ext cx="4841519" cy="30634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Main functions: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Still, avid zine-makers, believe that the internet cannot compare to physically holding the “object” in your hands</a:t>
            </a:r>
          </a:p>
        </p:txBody>
      </p:sp>
      <p:pic>
        <p:nvPicPr>
          <p:cNvPr id="4098" name="Picture 2" descr="Zines I read in 2019 (August) – Echo Zines">
            <a:extLst>
              <a:ext uri="{FF2B5EF4-FFF2-40B4-BE49-F238E27FC236}">
                <a16:creationId xmlns:a16="http://schemas.microsoft.com/office/drawing/2014/main" id="{4F4E5D9D-B1D1-7DBF-2BFF-20527B65B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446" y="1589469"/>
            <a:ext cx="5728643" cy="389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41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CC06-50B7-F044-98C5-580B534E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70" y="4324694"/>
            <a:ext cx="11979907" cy="1507376"/>
          </a:xfrm>
        </p:spPr>
        <p:txBody>
          <a:bodyPr>
            <a:noAutofit/>
          </a:bodyPr>
          <a:lstStyle/>
          <a:p>
            <a:r>
              <a:rPr 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ZINES MADE </a:t>
            </a:r>
            <a:br>
              <a:rPr lang="en-US" sz="8000" dirty="0">
                <a:solidFill>
                  <a:srgbClr val="EB95A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8000" dirty="0">
                <a:solidFill>
                  <a:srgbClr val="EB95A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BY MACHINE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E1A00-954F-C04F-838E-0A524F7C16AD}"/>
              </a:ext>
            </a:extLst>
          </p:cNvPr>
          <p:cNvCxnSpPr>
            <a:cxnSpLocks/>
          </p:cNvCxnSpPr>
          <p:nvPr/>
        </p:nvCxnSpPr>
        <p:spPr>
          <a:xfrm>
            <a:off x="847911" y="4023360"/>
            <a:ext cx="0" cy="1895301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36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25F8-05D3-3BD1-1BD6-C6FA614E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ook cover with a few pages of paper&#10;&#10;Description automatically generated with medium confidence">
            <a:extLst>
              <a:ext uri="{FF2B5EF4-FFF2-40B4-BE49-F238E27FC236}">
                <a16:creationId xmlns:a16="http://schemas.microsoft.com/office/drawing/2014/main" id="{353F627D-A045-E8EF-B52A-99E5A947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63" y="365125"/>
            <a:ext cx="4206766" cy="588156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9047A2-14BB-1C19-99AB-24638B26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9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7D9-D672-4847-828D-3EB0F808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948" y="4638730"/>
            <a:ext cx="9950103" cy="1507376"/>
          </a:xfrm>
        </p:spPr>
        <p:txBody>
          <a:bodyPr>
            <a:noAutofit/>
          </a:bodyPr>
          <a:lstStyle/>
          <a:p>
            <a:r>
              <a:rPr 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Subversion</a:t>
            </a:r>
            <a:endParaRPr lang="en-US" sz="9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6C8D6-2198-904C-9318-F3D1DCD88F07}"/>
              </a:ext>
            </a:extLst>
          </p:cNvPr>
          <p:cNvCxnSpPr>
            <a:cxnSpLocks/>
          </p:cNvCxnSpPr>
          <p:nvPr/>
        </p:nvCxnSpPr>
        <p:spPr>
          <a:xfrm>
            <a:off x="847911" y="4738256"/>
            <a:ext cx="0" cy="1113905"/>
          </a:xfrm>
          <a:prstGeom prst="line">
            <a:avLst/>
          </a:prstGeom>
          <a:ln w="69850">
            <a:solidFill>
              <a:srgbClr val="EB95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5B1A605-56A6-2470-7434-6648D849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187" y="577850"/>
            <a:ext cx="3771900" cy="5702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EB9EFF-37CD-C5FA-9B73-F37AF1A2785A}"/>
              </a:ext>
            </a:extLst>
          </p:cNvPr>
          <p:cNvSpPr txBox="1">
            <a:spLocks/>
          </p:cNvSpPr>
          <p:nvPr/>
        </p:nvSpPr>
        <p:spPr>
          <a:xfrm>
            <a:off x="714683" y="760398"/>
            <a:ext cx="6316737" cy="345774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280"/>
              </a:lnSpc>
            </a:pP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Zines are mostly free, allowing unfettered access to content unsuitable for mainstream</a:t>
            </a:r>
            <a:endParaRPr lang="en-US" b="1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635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7D9-D672-4847-828D-3EB0F808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948" y="4638730"/>
            <a:ext cx="9950103" cy="1507376"/>
          </a:xfrm>
        </p:spPr>
        <p:txBody>
          <a:bodyPr>
            <a:noAutofit/>
          </a:bodyPr>
          <a:lstStyle/>
          <a:p>
            <a:r>
              <a:rPr 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Prototype</a:t>
            </a:r>
            <a:endParaRPr lang="en-US" sz="9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6C8D6-2198-904C-9318-F3D1DCD88F07}"/>
              </a:ext>
            </a:extLst>
          </p:cNvPr>
          <p:cNvCxnSpPr>
            <a:cxnSpLocks/>
          </p:cNvCxnSpPr>
          <p:nvPr/>
        </p:nvCxnSpPr>
        <p:spPr>
          <a:xfrm>
            <a:off x="847911" y="4738256"/>
            <a:ext cx="0" cy="1113905"/>
          </a:xfrm>
          <a:prstGeom prst="line">
            <a:avLst/>
          </a:prstGeom>
          <a:ln w="69850">
            <a:solidFill>
              <a:srgbClr val="EB95A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erson on a magazine cover&#10;&#10;Description automatically generated">
            <a:extLst>
              <a:ext uri="{FF2B5EF4-FFF2-40B4-BE49-F238E27FC236}">
                <a16:creationId xmlns:a16="http://schemas.microsoft.com/office/drawing/2014/main" id="{5FC9DC53-D948-B10E-85A1-A6236139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87" y="622300"/>
            <a:ext cx="4368800" cy="5613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FA2126-C11E-79FB-F6A6-1BC8EF34CD55}"/>
              </a:ext>
            </a:extLst>
          </p:cNvPr>
          <p:cNvSpPr txBox="1">
            <a:spLocks/>
          </p:cNvSpPr>
          <p:nvPr/>
        </p:nvSpPr>
        <p:spPr>
          <a:xfrm>
            <a:off x="714683" y="1440071"/>
            <a:ext cx="6316737" cy="277806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280"/>
              </a:lnSpc>
            </a:pP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Some popular magazines started as zines, made in garages and basements</a:t>
            </a:r>
            <a:endParaRPr lang="en-US" b="1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80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8498-1FDC-B947-937B-EB5719A1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36CC1E3-A8A3-9627-5F88-477E3F594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1193" y="1825625"/>
            <a:ext cx="6229613" cy="4351338"/>
          </a:xfrm>
        </p:spPr>
      </p:pic>
      <p:pic>
        <p:nvPicPr>
          <p:cNvPr id="4" name="Content Placeholder 4" descr="A picture containing text, tent&#10;&#10;Description automatically generated">
            <a:extLst>
              <a:ext uri="{FF2B5EF4-FFF2-40B4-BE49-F238E27FC236}">
                <a16:creationId xmlns:a16="http://schemas.microsoft.com/office/drawing/2014/main" id="{2F5B5C2C-5D44-9246-BE7D-FC4DB3A9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67" y="-530458"/>
            <a:ext cx="11538066" cy="767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8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001A84C-4A49-7044-8610-F14B7D2C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612"/>
            <a:ext cx="8828116" cy="691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7E61BE9-9396-944B-ADED-435F642F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796" y="5074727"/>
            <a:ext cx="5813507" cy="150737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Elektra KB </a:t>
            </a:r>
            <a:br>
              <a:rPr lang="en-US" sz="1800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1800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1800" i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PROTEST SIGN III</a:t>
            </a:r>
          </a:p>
        </p:txBody>
      </p:sp>
    </p:spTree>
    <p:extLst>
      <p:ext uri="{BB962C8B-B14F-4D97-AF65-F5344CB8AC3E}">
        <p14:creationId xmlns:p14="http://schemas.microsoft.com/office/powerpoint/2010/main" val="47330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083D5F-8E5B-3343-93C0-6D34A07AD589}"/>
              </a:ext>
            </a:extLst>
          </p:cNvPr>
          <p:cNvSpPr txBox="1">
            <a:spLocks/>
          </p:cNvSpPr>
          <p:nvPr/>
        </p:nvSpPr>
        <p:spPr>
          <a:xfrm>
            <a:off x="410028" y="5463175"/>
            <a:ext cx="10655481" cy="1498167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280"/>
              </a:lnSpc>
            </a:pPr>
            <a:r>
              <a:rPr lang="en-US" sz="32000" dirty="0">
                <a:solidFill>
                  <a:srgbClr val="E7B2B2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MAKING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29C7E-226E-804B-9B67-941870C9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30" y="4814441"/>
            <a:ext cx="10910395" cy="1418722"/>
          </a:xfrm>
        </p:spPr>
        <p:txBody>
          <a:bodyPr wrap="square" anchor="b" anchorCtr="0">
            <a:spAutoFit/>
          </a:bodyPr>
          <a:lstStyle/>
          <a:p>
            <a:pPr>
              <a:lnSpc>
                <a:spcPts val="5280"/>
              </a:lnSpc>
            </a:pP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Things We Would Say if </a:t>
            </a:r>
            <a:b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You Got on a Plane</a:t>
            </a:r>
            <a:endParaRPr lang="en-US" b="1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80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7C36-86A2-C7B1-6D5D-296AE3DE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3F90D-0D08-E1DC-A83A-452759EF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AA048-A054-9D30-A3B0-BCB80A145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403" y="-1528506"/>
            <a:ext cx="13293733" cy="928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7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E5B7-2E8A-8351-69CC-93AC0CD3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C432ED-6934-0868-520E-3AB71261F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448306"/>
            <a:ext cx="13223631" cy="9236607"/>
          </a:xfrm>
        </p:spPr>
      </p:pic>
    </p:spTree>
    <p:extLst>
      <p:ext uri="{BB962C8B-B14F-4D97-AF65-F5344CB8AC3E}">
        <p14:creationId xmlns:p14="http://schemas.microsoft.com/office/powerpoint/2010/main" val="2794876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9F03-B77C-3447-AA30-C831C712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13" y="2294730"/>
            <a:ext cx="10515600" cy="286305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Zines are:</a:t>
            </a:r>
            <a:br>
              <a:rPr lang="en-US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small circulation,</a:t>
            </a:r>
            <a:br>
              <a:rPr lang="en-US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self-published</a:t>
            </a:r>
            <a:br>
              <a:rPr lang="en-US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5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026" name="Picture 2" descr="Zine - Wikipedia">
            <a:extLst>
              <a:ext uri="{FF2B5EF4-FFF2-40B4-BE49-F238E27FC236}">
                <a16:creationId xmlns:a16="http://schemas.microsoft.com/office/drawing/2014/main" id="{B00FB56A-7954-3249-35F5-6E69B542E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599279"/>
            <a:ext cx="51244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55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34E74C-1F62-0BB1-32FC-C2816A9E3BF5}"/>
              </a:ext>
            </a:extLst>
          </p:cNvPr>
          <p:cNvSpPr/>
          <p:nvPr/>
        </p:nvSpPr>
        <p:spPr>
          <a:xfrm>
            <a:off x="0" y="-42856"/>
            <a:ext cx="12192000" cy="6858001"/>
          </a:xfrm>
          <a:prstGeom prst="rect">
            <a:avLst/>
          </a:prstGeom>
          <a:solidFill>
            <a:schemeClr val="tx1">
              <a:alpha val="2968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picture containing text, dark, half&#10;&#10;Description automatically generated">
            <a:extLst>
              <a:ext uri="{FF2B5EF4-FFF2-40B4-BE49-F238E27FC236}">
                <a16:creationId xmlns:a16="http://schemas.microsoft.com/office/drawing/2014/main" id="{EDC1A178-6050-F6C0-5EF3-8C202A221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338" b="23068"/>
          <a:stretch/>
        </p:blipFill>
        <p:spPr>
          <a:xfrm>
            <a:off x="-114300" y="-58054"/>
            <a:ext cx="12320588" cy="6930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9CC06-50B7-F044-98C5-580B534E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70" y="4324694"/>
            <a:ext cx="11979907" cy="1507376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 IT ART</a:t>
            </a:r>
            <a:br>
              <a:rPr lang="en-US" sz="8000" dirty="0">
                <a:solidFill>
                  <a:srgbClr val="EB95A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8000" dirty="0">
                <a:solidFill>
                  <a:srgbClr val="EB95A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OR ANTI-ART?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E1A00-954F-C04F-838E-0A524F7C16AD}"/>
              </a:ext>
            </a:extLst>
          </p:cNvPr>
          <p:cNvCxnSpPr>
            <a:cxnSpLocks/>
          </p:cNvCxnSpPr>
          <p:nvPr/>
        </p:nvCxnSpPr>
        <p:spPr>
          <a:xfrm>
            <a:off x="847911" y="4023360"/>
            <a:ext cx="0" cy="1895301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8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9F03-B77C-3447-AA30-C831C712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32" y="1869062"/>
            <a:ext cx="5503768" cy="286305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Written, </a:t>
            </a:r>
            <a:r>
              <a:rPr lang="en-US" sz="5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designed,and</a:t>
            </a:r>
            <a:br>
              <a:rPr lang="en-US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published by creators</a:t>
            </a:r>
          </a:p>
        </p:txBody>
      </p:sp>
      <p:pic>
        <p:nvPicPr>
          <p:cNvPr id="6" name="Picture 5" descr="A black and white image of a person's face&#10;&#10;Description automatically generated">
            <a:extLst>
              <a:ext uri="{FF2B5EF4-FFF2-40B4-BE49-F238E27FC236}">
                <a16:creationId xmlns:a16="http://schemas.microsoft.com/office/drawing/2014/main" id="{43DE9A55-D5CD-423E-F43D-7B5FAD04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219" y="1184163"/>
            <a:ext cx="2578100" cy="3784600"/>
          </a:xfrm>
          <a:prstGeom prst="rect">
            <a:avLst/>
          </a:prstGeom>
        </p:spPr>
      </p:pic>
      <p:pic>
        <p:nvPicPr>
          <p:cNvPr id="8" name="Picture 7" descr="A magazine cover with a yellow and black cover&#10;&#10;Description automatically generated">
            <a:extLst>
              <a:ext uri="{FF2B5EF4-FFF2-40B4-BE49-F238E27FC236}">
                <a16:creationId xmlns:a16="http://schemas.microsoft.com/office/drawing/2014/main" id="{BB405748-246C-5CB5-25C4-3B92E8E41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84163"/>
            <a:ext cx="2590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0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B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7D9-D672-4847-828D-3EB0F808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948" y="4638730"/>
            <a:ext cx="9950103" cy="1507376"/>
          </a:xfrm>
        </p:spPr>
        <p:txBody>
          <a:bodyPr>
            <a:noAutofit/>
          </a:bodyPr>
          <a:lstStyle/>
          <a:p>
            <a:r>
              <a:rPr 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Zines are…</a:t>
            </a:r>
            <a:endParaRPr lang="en-US" sz="9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6C8D6-2198-904C-9318-F3D1DCD88F07}"/>
              </a:ext>
            </a:extLst>
          </p:cNvPr>
          <p:cNvCxnSpPr>
            <a:cxnSpLocks/>
          </p:cNvCxnSpPr>
          <p:nvPr/>
        </p:nvCxnSpPr>
        <p:spPr>
          <a:xfrm>
            <a:off x="847911" y="4738256"/>
            <a:ext cx="0" cy="1113905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954BAA-B309-F74E-A3A4-2DB6EDCC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908" y="2332362"/>
            <a:ext cx="1445780" cy="480131"/>
          </a:xfr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Specific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92FAAB-36F0-3842-A5FF-CDECBA103F75}"/>
              </a:ext>
            </a:extLst>
          </p:cNvPr>
          <p:cNvSpPr/>
          <p:nvPr/>
        </p:nvSpPr>
        <p:spPr>
          <a:xfrm>
            <a:off x="1180908" y="2812493"/>
            <a:ext cx="15671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Personal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B39DB-A2E2-FA42-BAE3-296C763EC55E}"/>
              </a:ext>
            </a:extLst>
          </p:cNvPr>
          <p:cNvSpPr>
            <a:spLocks/>
          </p:cNvSpPr>
          <p:nvPr/>
        </p:nvSpPr>
        <p:spPr>
          <a:xfrm>
            <a:off x="1180908" y="3335713"/>
            <a:ext cx="14278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Political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B5B61-26B7-EF4F-BE13-9318B4BE1A22}"/>
              </a:ext>
            </a:extLst>
          </p:cNvPr>
          <p:cNvSpPr/>
          <p:nvPr/>
        </p:nvSpPr>
        <p:spPr>
          <a:xfrm>
            <a:off x="1180908" y="3858933"/>
            <a:ext cx="1796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Disruptive</a:t>
            </a:r>
          </a:p>
        </p:txBody>
      </p:sp>
    </p:spTree>
    <p:extLst>
      <p:ext uri="{BB962C8B-B14F-4D97-AF65-F5344CB8AC3E}">
        <p14:creationId xmlns:p14="http://schemas.microsoft.com/office/powerpoint/2010/main" val="236269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B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7D9-D672-4847-828D-3EB0F808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948" y="4638730"/>
            <a:ext cx="9950103" cy="1507376"/>
          </a:xfrm>
        </p:spPr>
        <p:txBody>
          <a:bodyPr>
            <a:noAutofit/>
          </a:bodyPr>
          <a:lstStyle/>
          <a:p>
            <a:r>
              <a:rPr 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Zines may be…</a:t>
            </a:r>
            <a:endParaRPr lang="en-US" sz="9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6C8D6-2198-904C-9318-F3D1DCD88F07}"/>
              </a:ext>
            </a:extLst>
          </p:cNvPr>
          <p:cNvCxnSpPr>
            <a:cxnSpLocks/>
          </p:cNvCxnSpPr>
          <p:nvPr/>
        </p:nvCxnSpPr>
        <p:spPr>
          <a:xfrm>
            <a:off x="847911" y="4738256"/>
            <a:ext cx="0" cy="1113905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954BAA-B309-F74E-A3A4-2DB6EDCC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908" y="2332362"/>
            <a:ext cx="1347741" cy="480131"/>
          </a:xfr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Fan 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92FAAB-36F0-3842-A5FF-CDECBA103F75}"/>
              </a:ext>
            </a:extLst>
          </p:cNvPr>
          <p:cNvSpPr/>
          <p:nvPr/>
        </p:nvSpPr>
        <p:spPr>
          <a:xfrm>
            <a:off x="1180908" y="2812493"/>
            <a:ext cx="1230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Poetry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B39DB-A2E2-FA42-BAE3-296C763EC55E}"/>
              </a:ext>
            </a:extLst>
          </p:cNvPr>
          <p:cNvSpPr>
            <a:spLocks/>
          </p:cNvSpPr>
          <p:nvPr/>
        </p:nvSpPr>
        <p:spPr>
          <a:xfrm>
            <a:off x="1180908" y="3335713"/>
            <a:ext cx="14278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Political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B5B61-26B7-EF4F-BE13-9318B4BE1A22}"/>
              </a:ext>
            </a:extLst>
          </p:cNvPr>
          <p:cNvSpPr/>
          <p:nvPr/>
        </p:nvSpPr>
        <p:spPr>
          <a:xfrm>
            <a:off x="1180908" y="3858933"/>
            <a:ext cx="1325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Diaries</a:t>
            </a:r>
          </a:p>
        </p:txBody>
      </p:sp>
    </p:spTree>
    <p:extLst>
      <p:ext uri="{BB962C8B-B14F-4D97-AF65-F5344CB8AC3E}">
        <p14:creationId xmlns:p14="http://schemas.microsoft.com/office/powerpoint/2010/main" val="283612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083D5F-8E5B-3343-93C0-6D34A07AD589}"/>
              </a:ext>
            </a:extLst>
          </p:cNvPr>
          <p:cNvSpPr txBox="1">
            <a:spLocks/>
          </p:cNvSpPr>
          <p:nvPr/>
        </p:nvSpPr>
        <p:spPr>
          <a:xfrm>
            <a:off x="410028" y="5463175"/>
            <a:ext cx="11199284" cy="1498167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280"/>
              </a:lnSpc>
            </a:pPr>
            <a:r>
              <a:rPr lang="en-US" sz="32000" dirty="0">
                <a:solidFill>
                  <a:srgbClr val="E7B2B2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HISTORY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29C7E-226E-804B-9B67-941870C9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917" y="4113863"/>
            <a:ext cx="11619719" cy="2098395"/>
          </a:xfrm>
        </p:spPr>
        <p:txBody>
          <a:bodyPr wrap="none" anchor="b" anchorCtr="0">
            <a:spAutoFit/>
          </a:bodyPr>
          <a:lstStyle/>
          <a:p>
            <a:pPr>
              <a:lnSpc>
                <a:spcPts val="5280"/>
              </a:lnSpc>
            </a:pP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With the advent of the </a:t>
            </a:r>
            <a:r>
              <a:rPr lang="en-US" b="1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copy machine</a:t>
            </a: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zines </a:t>
            </a:r>
            <a:b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became a format of </a:t>
            </a:r>
            <a:r>
              <a:rPr lang="en-US" b="1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personal expression </a:t>
            </a:r>
            <a:b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and communication in the </a:t>
            </a:r>
            <a:r>
              <a:rPr lang="en-US" b="1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late 1960s</a:t>
            </a:r>
          </a:p>
        </p:txBody>
      </p:sp>
    </p:spTree>
    <p:extLst>
      <p:ext uri="{BB962C8B-B14F-4D97-AF65-F5344CB8AC3E}">
        <p14:creationId xmlns:p14="http://schemas.microsoft.com/office/powerpoint/2010/main" val="2175440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B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7D9-D672-4847-828D-3EB0F808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948" y="4638730"/>
            <a:ext cx="9950103" cy="1507376"/>
          </a:xfrm>
        </p:spPr>
        <p:txBody>
          <a:bodyPr>
            <a:noAutofit/>
          </a:bodyPr>
          <a:lstStyle/>
          <a:p>
            <a:r>
              <a:rPr 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Zines are made…</a:t>
            </a:r>
            <a:endParaRPr lang="en-US" sz="9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06C8D6-2198-904C-9318-F3D1DCD88F07}"/>
              </a:ext>
            </a:extLst>
          </p:cNvPr>
          <p:cNvCxnSpPr>
            <a:cxnSpLocks/>
          </p:cNvCxnSpPr>
          <p:nvPr/>
        </p:nvCxnSpPr>
        <p:spPr>
          <a:xfrm>
            <a:off x="847911" y="4738256"/>
            <a:ext cx="0" cy="1113905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954BAA-B309-F74E-A3A4-2DB6EDCC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908" y="2332362"/>
            <a:ext cx="1526380" cy="480131"/>
          </a:xfr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By hand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92FAAB-36F0-3842-A5FF-CDECBA103F75}"/>
              </a:ext>
            </a:extLst>
          </p:cNvPr>
          <p:cNvSpPr/>
          <p:nvPr/>
        </p:nvSpPr>
        <p:spPr>
          <a:xfrm>
            <a:off x="1180908" y="2812493"/>
            <a:ext cx="3269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By copy/by printer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B39DB-A2E2-FA42-BAE3-296C763EC55E}"/>
              </a:ext>
            </a:extLst>
          </p:cNvPr>
          <p:cNvSpPr>
            <a:spLocks/>
          </p:cNvSpPr>
          <p:nvPr/>
        </p:nvSpPr>
        <p:spPr>
          <a:xfrm>
            <a:off x="1180908" y="3335713"/>
            <a:ext cx="1554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Virtually</a:t>
            </a:r>
          </a:p>
        </p:txBody>
      </p:sp>
    </p:spTree>
    <p:extLst>
      <p:ext uri="{BB962C8B-B14F-4D97-AF65-F5344CB8AC3E}">
        <p14:creationId xmlns:p14="http://schemas.microsoft.com/office/powerpoint/2010/main" val="390918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CC06-50B7-F044-98C5-580B534E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70" y="4324694"/>
            <a:ext cx="11979907" cy="1507376"/>
          </a:xfrm>
        </p:spPr>
        <p:txBody>
          <a:bodyPr>
            <a:noAutofit/>
          </a:bodyPr>
          <a:lstStyle/>
          <a:p>
            <a:r>
              <a:rPr 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ZINES MADE </a:t>
            </a:r>
            <a:br>
              <a:rPr lang="en-US" sz="8000" dirty="0">
                <a:solidFill>
                  <a:srgbClr val="EB95A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8000" dirty="0">
                <a:solidFill>
                  <a:srgbClr val="EB95A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BY HAND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E1A00-954F-C04F-838E-0A524F7C16AD}"/>
              </a:ext>
            </a:extLst>
          </p:cNvPr>
          <p:cNvCxnSpPr>
            <a:cxnSpLocks/>
          </p:cNvCxnSpPr>
          <p:nvPr/>
        </p:nvCxnSpPr>
        <p:spPr>
          <a:xfrm>
            <a:off x="847911" y="4023360"/>
            <a:ext cx="0" cy="1895301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89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384DDE4-E7BB-7370-6F89-16674C620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671" y="816887"/>
            <a:ext cx="5431788" cy="55710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0F61D6-D1C0-48A3-D5C3-7AF96EEA58D8}"/>
              </a:ext>
            </a:extLst>
          </p:cNvPr>
          <p:cNvSpPr txBox="1">
            <a:spLocks/>
          </p:cNvSpPr>
          <p:nvPr/>
        </p:nvSpPr>
        <p:spPr>
          <a:xfrm>
            <a:off x="383152" y="993461"/>
            <a:ext cx="4841519" cy="487107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Main functions: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Really, zines can cover just about anything: art, politics, sci-fi, music, personal journals, 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With the advent of the internet, zines have been considered merely artist books.</a:t>
            </a:r>
          </a:p>
        </p:txBody>
      </p:sp>
    </p:spTree>
    <p:extLst>
      <p:ext uri="{BB962C8B-B14F-4D97-AF65-F5344CB8AC3E}">
        <p14:creationId xmlns:p14="http://schemas.microsoft.com/office/powerpoint/2010/main" val="2703246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 HISTORY PRESENTATION FINAL" id="{66F7783C-E760-0744-9D67-4DA74CFFC7D4}" vid="{CDE44253-73AF-1D49-BE70-2E4D73C510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283</Words>
  <Application>Microsoft Macintosh PowerPoint</Application>
  <PresentationFormat>Widescreen</PresentationFormat>
  <Paragraphs>54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Futura Condensed Medium</vt:lpstr>
      <vt:lpstr>Futura Medium</vt:lpstr>
      <vt:lpstr>Office Theme</vt:lpstr>
      <vt:lpstr>Zines</vt:lpstr>
      <vt:lpstr>Zines are: A small circulation, self-published </vt:lpstr>
      <vt:lpstr>Written, designed,and published by creators</vt:lpstr>
      <vt:lpstr>Zines are…</vt:lpstr>
      <vt:lpstr>Zines may be…</vt:lpstr>
      <vt:lpstr>With the advent of the copy machine, zines  became a format of personal expression  and communication in the late 1960s</vt:lpstr>
      <vt:lpstr>Zines are made…</vt:lpstr>
      <vt:lpstr>ZINES MADE  BY HAND</vt:lpstr>
      <vt:lpstr>PowerPoint Presentation</vt:lpstr>
      <vt:lpstr>PowerPoint Presentation</vt:lpstr>
      <vt:lpstr>ZINES MADE  BY MACHINE</vt:lpstr>
      <vt:lpstr>PowerPoint Presentation</vt:lpstr>
      <vt:lpstr>Subversion</vt:lpstr>
      <vt:lpstr>Prototype</vt:lpstr>
      <vt:lpstr>PowerPoint Presentation</vt:lpstr>
      <vt:lpstr>Elektra KB   PROTEST SIGN III</vt:lpstr>
      <vt:lpstr>The Things We Would Say if  You Got on a Plane</vt:lpstr>
      <vt:lpstr>PowerPoint Presentation</vt:lpstr>
      <vt:lpstr>PowerPoint Presentation</vt:lpstr>
      <vt:lpstr>IS IT ART OR ANTI-ART?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Zines</dc:title>
  <dc:creator>Jacqueline Hennecke</dc:creator>
  <cp:lastModifiedBy>Jacqueline Hennecke</cp:lastModifiedBy>
  <cp:revision>25</cp:revision>
  <dcterms:created xsi:type="dcterms:W3CDTF">2024-05-06T10:32:38Z</dcterms:created>
  <dcterms:modified xsi:type="dcterms:W3CDTF">2024-05-20T07:57:03Z</dcterms:modified>
</cp:coreProperties>
</file>